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 за редакция стил подзагл.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823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10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8710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75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834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866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985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0798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304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953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879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7533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873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PresentationFormat>Широк екран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/>
  <cp:lastModifiedBy/>
  <cp:revision>2</cp:revision>
  <dcterms:created xsi:type="dcterms:W3CDTF">2012-08-15T19:42:41Z</dcterms:created>
  <dcterms:modified xsi:type="dcterms:W3CDTF">2019-01-22T07:54:27Z</dcterms:modified>
</cp:coreProperties>
</file>